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6" r:id="rId6"/>
    <p:sldId id="383" r:id="rId7"/>
    <p:sldId id="382" r:id="rId8"/>
    <p:sldId id="384" r:id="rId9"/>
    <p:sldId id="385" r:id="rId10"/>
    <p:sldId id="386" r:id="rId11"/>
    <p:sldId id="3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1" autoAdjust="0"/>
    <p:restoredTop sz="96301" autoAdjust="0"/>
  </p:normalViewPr>
  <p:slideViewPr>
    <p:cSldViewPr snapToGrid="0" showGuides="1">
      <p:cViewPr varScale="1">
        <p:scale>
          <a:sx n="102" d="100"/>
          <a:sy n="102" d="100"/>
        </p:scale>
        <p:origin x="114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10/15/2023 AM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10/15/2023 AM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16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FF41F-7F7F-A01A-FCE3-2E2FC02609C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4743450"/>
          </a:xfrm>
        </p:spPr>
        <p:txBody>
          <a:bodyPr/>
          <a:lstStyle/>
          <a:p>
            <a:r>
              <a:rPr lang="en-US" dirty="0"/>
              <a:t>Man knows generally his physical location, but man needs to know his spiritual location so as to be rightly located!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6B84E-3847-942B-5DCB-1FB0EDEDE0C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</p:spTree>
    <p:extLst>
      <p:ext uri="{BB962C8B-B14F-4D97-AF65-F5344CB8AC3E}">
        <p14:creationId xmlns:p14="http://schemas.microsoft.com/office/powerpoint/2010/main" val="3227598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4743450"/>
          </a:xfrm>
        </p:spPr>
        <p:txBody>
          <a:bodyPr/>
          <a:lstStyle/>
          <a:p>
            <a:r>
              <a:rPr lang="en-US" dirty="0"/>
              <a:t>Man knows generally his physical location, but man needs to know his spiritual location so as to be rightly located!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6B84E-3847-942B-5DCB-1FB0EDEDE0C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</p:spTree>
    <p:extLst>
      <p:ext uri="{BB962C8B-B14F-4D97-AF65-F5344CB8AC3E}">
        <p14:creationId xmlns:p14="http://schemas.microsoft.com/office/powerpoint/2010/main" val="2801947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4743450"/>
          </a:xfrm>
        </p:spPr>
        <p:txBody>
          <a:bodyPr/>
          <a:lstStyle/>
          <a:p>
            <a:r>
              <a:rPr lang="en-US" dirty="0"/>
              <a:t>Man knows generally his physical location, but man needs to know his spiritual location so as to be rightly located!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6B84E-3847-942B-5DCB-1FB0EDEDE0C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</p:spTree>
    <p:extLst>
      <p:ext uri="{BB962C8B-B14F-4D97-AF65-F5344CB8AC3E}">
        <p14:creationId xmlns:p14="http://schemas.microsoft.com/office/powerpoint/2010/main" val="4061491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4743450"/>
          </a:xfrm>
        </p:spPr>
        <p:txBody>
          <a:bodyPr/>
          <a:lstStyle/>
          <a:p>
            <a:r>
              <a:rPr lang="en-US" dirty="0"/>
              <a:t>Man knows generally his physical location, but man needs to know his spiritual location so as to be rightly located!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6B84E-3847-942B-5DCB-1FB0EDEDE0C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</a:p>
        </p:txBody>
      </p:sp>
    </p:spTree>
    <p:extLst>
      <p:ext uri="{BB962C8B-B14F-4D97-AF65-F5344CB8AC3E}">
        <p14:creationId xmlns:p14="http://schemas.microsoft.com/office/powerpoint/2010/main" val="3660977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58775" y="155575"/>
            <a:ext cx="7575550" cy="4262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795" y="4418013"/>
            <a:ext cx="6848618" cy="4725987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10/15/2023 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D42F3-CDD5-4B19-B3DB-7C5223465AF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8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6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1" y="2292096"/>
            <a:ext cx="10096500" cy="2219691"/>
          </a:xfrm>
        </p:spPr>
        <p:txBody>
          <a:bodyPr anchor="ctr">
            <a:normAutofit/>
          </a:bodyPr>
          <a:lstStyle>
            <a:lvl1pPr algn="l">
              <a:defRPr sz="33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9" y="4511786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6"/>
            <a:ext cx="5734051" cy="2219691"/>
          </a:xfrm>
        </p:spPr>
        <p:txBody>
          <a:bodyPr anchor="ctr">
            <a:normAutofit/>
          </a:bodyPr>
          <a:lstStyle>
            <a:lvl1pPr algn="l">
              <a:defRPr sz="33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6"/>
            <a:ext cx="573405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5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grpSp>
        <p:nvGrpSpPr>
          <p:cNvPr id="14" name="Group 13"/>
          <p:cNvGrpSpPr/>
          <p:nvPr/>
        </p:nvGrpSpPr>
        <p:grpSpPr>
          <a:xfrm>
            <a:off x="0" y="1143002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1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2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2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1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33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1" y="1600202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600202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1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1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9" y="1600201"/>
            <a:ext cx="5445252" cy="4572001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1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201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1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4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3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901" y="6356353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3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9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3" y="6356353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3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 userDrawn="1">
          <p15:clr>
            <a:srgbClr val="F26B43"/>
          </p15:clr>
        </p15:guide>
        <p15:guide id="2" pos="6984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about:blan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11757" y="2115472"/>
            <a:ext cx="4329953" cy="2899776"/>
          </a:xfrm>
        </p:spPr>
        <p:txBody>
          <a:bodyPr anchor="ctr">
            <a:noAutofit/>
          </a:bodyPr>
          <a:lstStyle/>
          <a:p>
            <a:pPr algn="ctr"/>
            <a:r>
              <a:rPr lang="en-US" sz="6000" b="1" i="1" dirty="0">
                <a:latin typeface="Candara" panose="020E0502030303020204" pitchFamily="34" charset="0"/>
              </a:rPr>
              <a:t>“Fit for the kingdom of god” </a:t>
            </a:r>
            <a:r>
              <a:rPr lang="en-US" sz="2800" dirty="0">
                <a:latin typeface="Candara" panose="020E0502030303020204" pitchFamily="34" charset="0"/>
              </a:rPr>
              <a:t>                                                                                  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842711" y="4853052"/>
            <a:ext cx="2668044" cy="66620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ndara" panose="020E0502030303020204" pitchFamily="34" charset="0"/>
              </a:rPr>
              <a:t>Luke 9:57-62</a:t>
            </a:r>
          </a:p>
        </p:txBody>
      </p:sp>
      <p:pic>
        <p:nvPicPr>
          <p:cNvPr id="12" name="Picture Placeholder 11" descr="Close-up of a book page">
            <a:extLst>
              <a:ext uri="{FF2B5EF4-FFF2-40B4-BE49-F238E27FC236}">
                <a16:creationId xmlns:a16="http://schemas.microsoft.com/office/drawing/2014/main" id="{3546481E-7B37-D7B0-9649-83F632F1E2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8249" r="18249"/>
          <a:stretch>
            <a:fillRect/>
          </a:stretch>
        </p:blipFill>
        <p:spPr>
          <a:xfrm>
            <a:off x="6464955" y="1310656"/>
            <a:ext cx="5630475" cy="4208604"/>
          </a:xfr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81201" y="76200"/>
            <a:ext cx="7856987" cy="109696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anose="020E0502030303020204" pitchFamily="34" charset="0"/>
              </a:rPr>
              <a:t>“FIT” For The Kingdom of God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35727" y="1359594"/>
            <a:ext cx="10425343" cy="47571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“Well-placed, suited for, adapted to” A.T. Robertson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Colossians 1:13 “translated them in the kingdom of His dear Son”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Colossians 1:18 “[Christ] is the head of the body, the church”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NOT “FIT” with regard to nationality, color of skin, degree of prosperity or poverty, physical strength of weakness…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“FIT” or “UNFIT” regarding CHARACTER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“ARE YOU FIT FOR THE KINGDOM OF GOD?”</a:t>
            </a:r>
          </a:p>
          <a:p>
            <a:pPr marL="0" indent="0">
              <a:buNone/>
            </a:pPr>
            <a:r>
              <a:rPr lang="en-US" sz="2900" b="1" dirty="0">
                <a:latin typeface="Candara" panose="020E0502030303020204" pitchFamily="34" charset="0"/>
              </a:rPr>
              <a:t>Luke 9:62 NKJV 62 But Jesus said to him, "No one, having put his hand to the plow, and looking back, is fit for the kingdom of God."</a:t>
            </a:r>
          </a:p>
          <a:p>
            <a:pPr marL="0" indent="0">
              <a:buNone/>
            </a:pPr>
            <a:endParaRPr lang="en-US" sz="2800" b="1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597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10285150" cy="109696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anose="020E0502030303020204" pitchFamily="34" charset="0"/>
                <a:cs typeface="Arial" panose="020B0604020202020204" pitchFamily="34" charset="0"/>
              </a:rPr>
              <a:t>"No one, having put his hand to the plow”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380564"/>
            <a:ext cx="10285150" cy="539792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ndara" panose="020E0502030303020204" pitchFamily="34" charset="0"/>
              </a:rPr>
              <a:t>8</a:t>
            </a:r>
            <a:r>
              <a:rPr lang="en-US" sz="3200" baseline="30000" dirty="0">
                <a:latin typeface="Candara" panose="020E0502030303020204" pitchFamily="34" charset="0"/>
              </a:rPr>
              <a:t>th</a:t>
            </a:r>
            <a:r>
              <a:rPr lang="en-US" sz="3200" dirty="0">
                <a:latin typeface="Candara" panose="020E0502030303020204" pitchFamily="34" charset="0"/>
              </a:rPr>
              <a:t> Century B.C. “put ones hand to the plow” – signified undertaking of any business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“Anyone having obeyed the Gospel of Christ” – 2 Thessalonians 1:8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What is there to be obeyed?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John 8:24; Acts 17:30; Matthew 10:32; Acts 2:38; Romans 1:16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“Looking back”- </a:t>
            </a:r>
            <a:r>
              <a:rPr lang="en-US" sz="3200" dirty="0">
                <a:latin typeface="Candara" panose="020E0502030303020204" pitchFamily="34" charset="0"/>
              </a:rPr>
              <a:t>lit. “Looking to the things behind”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Hebrews 12:2 “"looking unto Jesus, the author and finisher of our faith..." </a:t>
            </a:r>
          </a:p>
        </p:txBody>
      </p:sp>
    </p:spTree>
    <p:extLst>
      <p:ext uri="{BB962C8B-B14F-4D97-AF65-F5344CB8AC3E}">
        <p14:creationId xmlns:p14="http://schemas.microsoft.com/office/powerpoint/2010/main" val="2255260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10285150" cy="109696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anose="020E0502030303020204" pitchFamily="34" charset="0"/>
                <a:cs typeface="Arial" panose="020B0604020202020204" pitchFamily="34" charset="0"/>
              </a:rPr>
              <a:t>"No one, having put his hand to the plow”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380564"/>
            <a:ext cx="10285150" cy="5397925"/>
          </a:xfrm>
        </p:spPr>
        <p:txBody>
          <a:bodyPr>
            <a:noAutofit/>
          </a:bodyPr>
          <a:lstStyle/>
          <a:p>
            <a: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Overcome  By Looking Back To: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Worldly Pleasures </a:t>
            </a:r>
            <a:r>
              <a:rPr lang="en-US" sz="3100" dirty="0">
                <a:latin typeface="Candara" panose="020E0502030303020204" pitchFamily="34" charset="0"/>
              </a:rPr>
              <a:t>– 2 Thessalonians 2:12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latin typeface="Candara" panose="020E0502030303020204" pitchFamily="34" charset="0"/>
              </a:rPr>
              <a:t>Hebrews 11:25 “pleasures of sin for a season”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latin typeface="Candara" panose="020E0502030303020204" pitchFamily="34" charset="0"/>
              </a:rPr>
              <a:t>2 Timothy 3:1-5 “lovers of pleasure”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Worldly Riches </a:t>
            </a:r>
            <a:r>
              <a:rPr lang="en-US" sz="3100" dirty="0">
                <a:latin typeface="Candara" panose="020E0502030303020204" pitchFamily="34" charset="0"/>
              </a:rPr>
              <a:t>– 1 Timothy 6:9,10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latin typeface="Candara" panose="020E0502030303020204" pitchFamily="34" charset="0"/>
              </a:rPr>
              <a:t>Luke 12:20,21 “’Fool! This night your soul will be required of you; then whose will those things be which you have provided?’”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latin typeface="Candara" panose="020E0502030303020204" pitchFamily="34" charset="0"/>
              </a:rPr>
              <a:t>Mark 10:23-27</a:t>
            </a:r>
          </a:p>
          <a:p>
            <a:pPr>
              <a:spcBef>
                <a:spcPts val="1200"/>
              </a:spcBef>
            </a:pPr>
            <a:r>
              <a:rPr lang="en-US" sz="3100" dirty="0">
                <a:latin typeface="Candara" panose="020E0502030303020204" pitchFamily="34" charset="0"/>
              </a:rPr>
              <a:t>1 Timothy 6:17-19</a:t>
            </a:r>
          </a:p>
        </p:txBody>
      </p:sp>
    </p:spTree>
    <p:extLst>
      <p:ext uri="{BB962C8B-B14F-4D97-AF65-F5344CB8AC3E}">
        <p14:creationId xmlns:p14="http://schemas.microsoft.com/office/powerpoint/2010/main" val="14787862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10285150" cy="109696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anose="020E0502030303020204" pitchFamily="34" charset="0"/>
                <a:cs typeface="Arial" panose="020B0604020202020204" pitchFamily="34" charset="0"/>
              </a:rPr>
              <a:t>"No one, having put his hand to the plow”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380564"/>
            <a:ext cx="10285150" cy="5397925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Overcome  By Looking Back To: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Worldly Cares </a:t>
            </a:r>
            <a:r>
              <a:rPr lang="en-US" sz="3000" dirty="0">
                <a:latin typeface="Candara" panose="020E0502030303020204" pitchFamily="34" charset="0"/>
              </a:rPr>
              <a:t>– Luke 10:38-42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Candara" panose="020E0502030303020204" pitchFamily="34" charset="0"/>
              </a:rPr>
              <a:t>Not allow trivial affairs of this life to keep us from serving the Lord!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Candara" panose="020E0502030303020204" pitchFamily="34" charset="0"/>
              </a:rPr>
              <a:t>Matthew 6:33 “seek first the kingdom of God and His righteousness”</a:t>
            </a:r>
          </a:p>
          <a:p>
            <a:pPr>
              <a:spcBef>
                <a:spcPts val="1200"/>
              </a:spcBef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Do we really believe that the Bible is the inspired word of God?  </a:t>
            </a:r>
          </a:p>
          <a:p>
            <a:pPr>
              <a:spcBef>
                <a:spcPts val="1200"/>
              </a:spcBef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Do we really believe that those who fail to comply with the will of God, will lose their souls in eternal torment? </a:t>
            </a:r>
          </a:p>
          <a:p>
            <a:pPr>
              <a:spcBef>
                <a:spcPts val="1200"/>
              </a:spcBef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Why do we find it so easy to neglect our duties toward him?</a:t>
            </a:r>
          </a:p>
        </p:txBody>
      </p:sp>
    </p:spTree>
    <p:extLst>
      <p:ext uri="{BB962C8B-B14F-4D97-AF65-F5344CB8AC3E}">
        <p14:creationId xmlns:p14="http://schemas.microsoft.com/office/powerpoint/2010/main" val="115544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10285150" cy="109696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anose="020E0502030303020204" pitchFamily="34" charset="0"/>
                <a:cs typeface="Arial" panose="020B0604020202020204" pitchFamily="34" charset="0"/>
              </a:rPr>
              <a:t>"FIT FOR THE KINGDOM OF GOD”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380564"/>
            <a:ext cx="10285150" cy="5397925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Ephesians 5:25-27  “He might present her to Himself a glorious church, not having spot or wrinkle or any such thing, but that she should be holy and without blemish.” 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1 Corinthians 6:9,10, 11 – No place in the kingdom for those who insist on practicing sin!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Those who are “FIT” are totally committed to the Lord – not found making excuses for their failure to serve the Lord faithfully!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latin typeface="Candara" panose="020E0502030303020204" pitchFamily="34" charset="0"/>
              </a:rPr>
              <a:t>Once we put our hands to the plow, we should NEVER LOOK BACK!</a:t>
            </a:r>
          </a:p>
        </p:txBody>
      </p:sp>
    </p:spTree>
    <p:extLst>
      <p:ext uri="{BB962C8B-B14F-4D97-AF65-F5344CB8AC3E}">
        <p14:creationId xmlns:p14="http://schemas.microsoft.com/office/powerpoint/2010/main" val="42758177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A6B56C3-77F0-4E92-B09D-C8D4A68D5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125" y="1813220"/>
            <a:ext cx="8083321" cy="463838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  <a:buClr>
                <a:schemeClr val="bg1"/>
              </a:buClr>
              <a:buNone/>
              <a:defRPr/>
            </a:pPr>
            <a:r>
              <a:rPr lang="en-US" altLang="en-US" sz="3600" b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Outside of Christ  </a:t>
            </a:r>
            <a:r>
              <a:rPr lang="en-US" altLang="en-US" sz="3600" b="1" i="1" u="sng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MUST</a:t>
            </a:r>
            <a:r>
              <a:rPr lang="en-US" altLang="en-US" sz="3600" b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…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Hear the Gospel – Romans 10:17; Hebrews 11:6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Believe it – John 8:24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Repent of sin in your life – Acts 17:30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Confess that Christ is God’s Son – Matthew 10:34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Be baptized to wash away your sins – Acts 2:38</a:t>
            </a:r>
          </a:p>
          <a:p>
            <a:pPr marL="0" lvl="1" indent="0">
              <a:spcBef>
                <a:spcPts val="338"/>
              </a:spcBef>
              <a:buClr>
                <a:schemeClr val="bg1"/>
              </a:buClr>
              <a:buNone/>
              <a:defRPr/>
            </a:pPr>
            <a:r>
              <a:rPr lang="en-US" altLang="en-US" sz="3600" b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An erring child of God </a:t>
            </a:r>
            <a:r>
              <a:rPr lang="en-US" altLang="en-US" sz="3600" b="1" i="1" u="sng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MUST</a:t>
            </a:r>
            <a:r>
              <a:rPr lang="en-US" altLang="en-US" sz="3600" b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…</a:t>
            </a:r>
          </a:p>
          <a:p>
            <a:pPr marL="457200" algn="just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Repent and Pray for Forgiveness – 1 John 1:7-9</a:t>
            </a:r>
          </a:p>
          <a:p>
            <a:pPr marL="0" indent="0" algn="just">
              <a:spcBef>
                <a:spcPts val="338"/>
              </a:spcBef>
              <a:buClr>
                <a:schemeClr val="bg1"/>
              </a:buClr>
              <a:buSzPct val="99000"/>
              <a:buNone/>
              <a:defRPr/>
            </a:pPr>
            <a:r>
              <a:rPr lang="en-US" altLang="en-US" sz="3600" b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Christians</a:t>
            </a:r>
            <a:r>
              <a:rPr lang="en-US" altLang="en-US" sz="3600" b="1" i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US" altLang="en-US" sz="3600" b="1" i="1" u="sng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MUST</a:t>
            </a:r>
            <a:r>
              <a:rPr lang="en-US" altLang="en-US" sz="3600" b="1" i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 “be faithful </a:t>
            </a:r>
            <a:r>
              <a:rPr lang="en-US" altLang="en-US" sz="3600" b="1" i="1" u="sng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unto</a:t>
            </a:r>
            <a:r>
              <a:rPr lang="en-US" altLang="en-US" sz="3600" b="1" i="1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 death”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  <a:buSzPct val="100000"/>
              <a:defRPr/>
            </a:pPr>
            <a:r>
              <a:rPr lang="en-US" altLang="en-US" sz="2800" dirty="0"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Revelation 2:10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BF28A0-721A-441C-A00B-EFD5CA5530F7}"/>
              </a:ext>
            </a:extLst>
          </p:cNvPr>
          <p:cNvSpPr/>
          <p:nvPr/>
        </p:nvSpPr>
        <p:spPr>
          <a:xfrm>
            <a:off x="2017324" y="5773207"/>
            <a:ext cx="696557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A7FBA-4C4C-4440-9886-90F8BD6246FB}"/>
              </a:ext>
            </a:extLst>
          </p:cNvPr>
          <p:cNvSpPr/>
          <p:nvPr/>
        </p:nvSpPr>
        <p:spPr>
          <a:xfrm>
            <a:off x="1349406" y="494670"/>
            <a:ext cx="947247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4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Candara" panose="020E0502030303020204" pitchFamily="34" charset="0"/>
              </a:rPr>
              <a:t>Are You Fit For The Kingdom of God?</a:t>
            </a:r>
          </a:p>
        </p:txBody>
      </p:sp>
    </p:spTree>
    <p:extLst>
      <p:ext uri="{BB962C8B-B14F-4D97-AF65-F5344CB8AC3E}">
        <p14:creationId xmlns:p14="http://schemas.microsoft.com/office/powerpoint/2010/main" val="297018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73beb7-5857-4685-be1f-d57550cc96c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685</TotalTime>
  <Words>708</Words>
  <Application>Microsoft Office PowerPoint</Application>
  <PresentationFormat>Widescreen</PresentationFormat>
  <Paragraphs>70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Candara</vt:lpstr>
      <vt:lpstr>Euphemia</vt:lpstr>
      <vt:lpstr>Plantagenet Cherokee</vt:lpstr>
      <vt:lpstr>Wingdings</vt:lpstr>
      <vt:lpstr>Academic Literature 16x9</vt:lpstr>
      <vt:lpstr>PowerPoint Presentation</vt:lpstr>
      <vt:lpstr>“Fit for the kingdom of god”                                                                                    </vt:lpstr>
      <vt:lpstr>“FIT” For The Kingdom of God</vt:lpstr>
      <vt:lpstr>"No one, having put his hand to the plow”</vt:lpstr>
      <vt:lpstr>"No one, having put his hand to the plow”</vt:lpstr>
      <vt:lpstr>"No one, having put his hand to the plow”</vt:lpstr>
      <vt:lpstr>"FIT FOR THE KINGDOM OF GOD”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“Where art thou?”</dc:title>
  <dc:creator>Tommy McClure</dc:creator>
  <cp:lastModifiedBy>Gailen Evans</cp:lastModifiedBy>
  <cp:revision>32</cp:revision>
  <cp:lastPrinted>2023-10-14T20:24:48Z</cp:lastPrinted>
  <dcterms:created xsi:type="dcterms:W3CDTF">2023-10-13T20:05:09Z</dcterms:created>
  <dcterms:modified xsi:type="dcterms:W3CDTF">2023-11-07T22:03:57Z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